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57" r:id="rId5"/>
    <p:sldId id="259" r:id="rId6"/>
    <p:sldId id="260" r:id="rId7"/>
    <p:sldId id="258" r:id="rId8"/>
    <p:sldId id="267" r:id="rId9"/>
    <p:sldId id="266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BDCDA0-3765-4D6B-9498-DF46C7A0CE31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656D0C-1C15-4761-8743-E01A572D6B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0" y="2204864"/>
            <a:ext cx="3672408" cy="2160240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Raccolta itinerante degli oli esausti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 smtClean="0"/>
              <a:t>6 e 7 FEBBRAIO 2018</a:t>
            </a:r>
          </a:p>
          <a:p>
            <a:pPr algn="ctr"/>
            <a:r>
              <a:rPr lang="it-IT" sz="2000" b="1" dirty="0" smtClean="0"/>
              <a:t>GIORNATE INFORMATIVE PER LE CLASSI IV E V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866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64704"/>
            <a:ext cx="7301954" cy="5476466"/>
          </a:xfrm>
        </p:spPr>
      </p:pic>
    </p:spTree>
    <p:extLst>
      <p:ext uri="{BB962C8B-B14F-4D97-AF65-F5344CB8AC3E}">
        <p14:creationId xmlns:p14="http://schemas.microsoft.com/office/powerpoint/2010/main" xmlns="" val="38338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7397964" cy="5548474"/>
          </a:xfrm>
        </p:spPr>
      </p:pic>
    </p:spTree>
    <p:extLst>
      <p:ext uri="{BB962C8B-B14F-4D97-AF65-F5344CB8AC3E}">
        <p14:creationId xmlns:p14="http://schemas.microsoft.com/office/powerpoint/2010/main" xmlns="" val="5626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7229946" cy="5422460"/>
          </a:xfrm>
        </p:spPr>
      </p:pic>
    </p:spTree>
    <p:extLst>
      <p:ext uri="{BB962C8B-B14F-4D97-AF65-F5344CB8AC3E}">
        <p14:creationId xmlns:p14="http://schemas.microsoft.com/office/powerpoint/2010/main" xmlns="" val="4879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2"/>
            <a:ext cx="7383784" cy="5537839"/>
          </a:xfrm>
        </p:spPr>
      </p:pic>
    </p:spTree>
    <p:extLst>
      <p:ext uri="{BB962C8B-B14F-4D97-AF65-F5344CB8AC3E}">
        <p14:creationId xmlns:p14="http://schemas.microsoft.com/office/powerpoint/2010/main" xmlns="" val="9182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08720"/>
            <a:ext cx="7215764" cy="5411824"/>
          </a:xfrm>
        </p:spPr>
      </p:pic>
    </p:spTree>
    <p:extLst>
      <p:ext uri="{BB962C8B-B14F-4D97-AF65-F5344CB8AC3E}">
        <p14:creationId xmlns:p14="http://schemas.microsoft.com/office/powerpoint/2010/main" xmlns="" val="28245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99" y="836713"/>
            <a:ext cx="3888361" cy="518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716016" y="1556792"/>
            <a:ext cx="3319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it-IT" sz="3600" b="1" dirty="0" smtClean="0"/>
              <a:t>Educhiamo i nostri figli a prenderci cura del nostro ambiente! 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9921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340768"/>
            <a:ext cx="6984776" cy="410445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sz="2800" dirty="0"/>
              <a:t>L'Associazione </a:t>
            </a:r>
            <a:r>
              <a:rPr lang="it-IT" sz="2800" b="1" dirty="0"/>
              <a:t>AGGREGARCI</a:t>
            </a:r>
            <a:r>
              <a:rPr lang="it-IT" sz="2800" dirty="0"/>
              <a:t>, Associazione di promozione sociale e </a:t>
            </a:r>
            <a:r>
              <a:rPr lang="it-IT" sz="2800" dirty="0" smtClean="0"/>
              <a:t>culturale e </a:t>
            </a:r>
            <a:r>
              <a:rPr lang="it-IT" sz="2800" dirty="0"/>
              <a:t>di raccolta dell'olio esausto vegetale per la sensibilizzazione alla salvaguardia e tutela dell'ambiente</a:t>
            </a:r>
            <a:r>
              <a:rPr lang="it-IT" sz="2800" dirty="0" smtClean="0"/>
              <a:t> è stata presente </a:t>
            </a:r>
            <a:r>
              <a:rPr lang="it-IT" sz="2800" dirty="0"/>
              <a:t>all'interno della </a:t>
            </a:r>
            <a:r>
              <a:rPr lang="it-IT" sz="2800" dirty="0" smtClean="0"/>
              <a:t>nostra scuola </a:t>
            </a:r>
            <a:r>
              <a:rPr lang="it-IT" sz="2800" dirty="0"/>
              <a:t>nelle giornate di informazione per le classi IV e V, </a:t>
            </a:r>
            <a:r>
              <a:rPr lang="it-IT" sz="2800" dirty="0" smtClean="0"/>
              <a:t>i giorni </a:t>
            </a:r>
            <a:r>
              <a:rPr lang="it-IT" sz="2800" b="1" dirty="0" smtClean="0"/>
              <a:t>6</a:t>
            </a:r>
            <a:r>
              <a:rPr lang="it-IT" sz="2800" dirty="0" smtClean="0"/>
              <a:t> </a:t>
            </a:r>
            <a:r>
              <a:rPr lang="it-IT" sz="2800" dirty="0"/>
              <a:t>e </a:t>
            </a:r>
            <a:r>
              <a:rPr lang="it-IT" sz="2800" b="1" dirty="0"/>
              <a:t>7 </a:t>
            </a:r>
            <a:r>
              <a:rPr lang="it-IT" sz="2800" b="1" dirty="0" smtClean="0"/>
              <a:t>febbraio</a:t>
            </a:r>
            <a:r>
              <a:rPr lang="it-IT" sz="2800" dirty="0"/>
              <a:t> </a:t>
            </a:r>
            <a:r>
              <a:rPr lang="it-IT" sz="2800" b="1" dirty="0" smtClean="0"/>
              <a:t>2018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759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649232" cy="620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17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82706"/>
            <a:ext cx="7421967" cy="5566476"/>
          </a:xfrm>
        </p:spPr>
      </p:pic>
    </p:spTree>
    <p:extLst>
      <p:ext uri="{BB962C8B-B14F-4D97-AF65-F5344CB8AC3E}">
        <p14:creationId xmlns:p14="http://schemas.microsoft.com/office/powerpoint/2010/main" xmlns="" val="35780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908720"/>
            <a:ext cx="7006876" cy="5255157"/>
          </a:xfrm>
        </p:spPr>
      </p:pic>
    </p:spTree>
    <p:extLst>
      <p:ext uri="{BB962C8B-B14F-4D97-AF65-F5344CB8AC3E}">
        <p14:creationId xmlns:p14="http://schemas.microsoft.com/office/powerpoint/2010/main" xmlns="" val="12049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80727"/>
            <a:ext cx="7056784" cy="5292589"/>
          </a:xfrm>
        </p:spPr>
      </p:pic>
    </p:spTree>
    <p:extLst>
      <p:ext uri="{BB962C8B-B14F-4D97-AF65-F5344CB8AC3E}">
        <p14:creationId xmlns:p14="http://schemas.microsoft.com/office/powerpoint/2010/main" xmlns="" val="24221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94575"/>
            <a:ext cx="7272808" cy="5454607"/>
          </a:xfrm>
        </p:spPr>
      </p:pic>
    </p:spTree>
    <p:extLst>
      <p:ext uri="{BB962C8B-B14F-4D97-AF65-F5344CB8AC3E}">
        <p14:creationId xmlns:p14="http://schemas.microsoft.com/office/powerpoint/2010/main" xmlns="" val="11595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7438140" cy="5578605"/>
          </a:xfrm>
        </p:spPr>
      </p:pic>
    </p:spTree>
    <p:extLst>
      <p:ext uri="{BB962C8B-B14F-4D97-AF65-F5344CB8AC3E}">
        <p14:creationId xmlns:p14="http://schemas.microsoft.com/office/powerpoint/2010/main" xmlns="" val="15781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40</Words>
  <Application>Microsoft Office PowerPoint</Application>
  <PresentationFormat>Presentazione su schermo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Austin</vt:lpstr>
      <vt:lpstr>Raccolta itinerante degli oli esausti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Siani</cp:lastModifiedBy>
  <cp:revision>4</cp:revision>
  <dcterms:created xsi:type="dcterms:W3CDTF">2018-02-07T21:10:46Z</dcterms:created>
  <dcterms:modified xsi:type="dcterms:W3CDTF">2018-02-09T22:22:26Z</dcterms:modified>
</cp:coreProperties>
</file>